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9" roundtripDataSignature="AMtx7miXX/mIF0nmNR5pgabe4drgBm5OX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customschemas.google.com/relationships/presentationmetadata" Target="metadata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149465372d9_0_4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5" name="Google Shape;115;g149465372d9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149465372d9_0_4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2" name="Google Shape;122;g149465372d9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149465372d9_0_5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149465372d9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149465372d9_0_5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6" name="Google Shape;136;g149465372d9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9" name="Google Shape;5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149465372d9_0_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6" name="Google Shape;66;g149465372d9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149465372d9_0_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3" name="Google Shape;73;g149465372d9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149465372d9_0_1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0" name="Google Shape;80;g149465372d9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149465372d9_0_2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7" name="Google Shape;87;g149465372d9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49465372d9_0_2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4" name="Google Shape;94;g149465372d9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149465372d9_0_3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1" name="Google Shape;101;g149465372d9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149465372d9_0_3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8" name="Google Shape;108;g149465372d9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3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3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5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7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7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9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0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1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11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11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3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Relationship Id="rId4" Type="http://schemas.openxmlformats.org/officeDocument/2006/relationships/image" Target="../media/image3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Relationship Id="rId4" Type="http://schemas.openxmlformats.org/officeDocument/2006/relationships/image" Target="../media/image3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Relationship Id="rId4" Type="http://schemas.openxmlformats.org/officeDocument/2006/relationships/image" Target="../media/image3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png"/><Relationship Id="rId4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3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Relationship Id="rId4" Type="http://schemas.openxmlformats.org/officeDocument/2006/relationships/image" Target="../media/image3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Relationship Id="rId4" Type="http://schemas.openxmlformats.org/officeDocument/2006/relationships/image" Target="../media/image3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Relationship Id="rId4" Type="http://schemas.openxmlformats.org/officeDocument/2006/relationships/image" Target="../media/image3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85301" y="84025"/>
            <a:ext cx="2104428" cy="666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4072600"/>
            <a:ext cx="1070900" cy="10709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"/>
          <p:cNvSpPr txBox="1"/>
          <p:nvPr/>
        </p:nvSpPr>
        <p:spPr>
          <a:xfrm>
            <a:off x="1728750" y="1678300"/>
            <a:ext cx="56865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2100"/>
              <a:t>Name, logo and (optional) motto of the</a:t>
            </a:r>
            <a:endParaRPr sz="2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2100"/>
              <a:t>company</a:t>
            </a:r>
            <a:endParaRPr sz="21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Google Shape;117;g149465372d9_0_4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85301" y="84025"/>
            <a:ext cx="2104428" cy="666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g149465372d9_0_4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4072600"/>
            <a:ext cx="1070900" cy="1070900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g149465372d9_0_40"/>
          <p:cNvSpPr txBox="1"/>
          <p:nvPr/>
        </p:nvSpPr>
        <p:spPr>
          <a:xfrm>
            <a:off x="1728750" y="1348050"/>
            <a:ext cx="5686500" cy="244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l" sz="2100"/>
              <a:t>Business model</a:t>
            </a:r>
            <a:endParaRPr sz="2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l" sz="2100"/>
              <a:t>Show us the money</a:t>
            </a:r>
            <a:endParaRPr sz="2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l" sz="2100"/>
              <a:t>meaning where, when and how you are</a:t>
            </a:r>
            <a:endParaRPr sz="2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l" sz="2100"/>
              <a:t>planning to earn money and when you</a:t>
            </a:r>
            <a:endParaRPr sz="2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l" sz="2100"/>
              <a:t>expect revenue (if still missing)</a:t>
            </a:r>
            <a:endParaRPr sz="21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Google Shape;124;g149465372d9_0_4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85301" y="84025"/>
            <a:ext cx="2104428" cy="666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g149465372d9_0_4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4072600"/>
            <a:ext cx="1070900" cy="1070900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g149465372d9_0_45"/>
          <p:cNvSpPr txBox="1"/>
          <p:nvPr/>
        </p:nvSpPr>
        <p:spPr>
          <a:xfrm>
            <a:off x="1728750" y="1509750"/>
            <a:ext cx="5686500" cy="21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l" sz="2100"/>
              <a:t>Investment</a:t>
            </a:r>
            <a:endParaRPr sz="2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l" sz="2100"/>
              <a:t>Let us know if you are looking for</a:t>
            </a:r>
            <a:endParaRPr sz="2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l" sz="2100"/>
              <a:t>financial investor. If so, what kind of</a:t>
            </a:r>
            <a:endParaRPr sz="2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l" sz="2100"/>
              <a:t>money and how much you are looking</a:t>
            </a:r>
            <a:endParaRPr sz="2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l" sz="2100"/>
              <a:t>for</a:t>
            </a:r>
            <a:endParaRPr sz="21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" name="Google Shape;131;g149465372d9_0_5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85301" y="84025"/>
            <a:ext cx="2104428" cy="666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2" name="Google Shape;132;g149465372d9_0_5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4072600"/>
            <a:ext cx="1070900" cy="1070900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g149465372d9_0_50"/>
          <p:cNvSpPr txBox="1"/>
          <p:nvPr/>
        </p:nvSpPr>
        <p:spPr>
          <a:xfrm>
            <a:off x="1728750" y="1678300"/>
            <a:ext cx="5686500" cy="14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l" sz="2100"/>
              <a:t>Anything to add?</a:t>
            </a:r>
            <a:endParaRPr sz="2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l" sz="2100"/>
              <a:t>This is a space for anything important</a:t>
            </a:r>
            <a:endParaRPr sz="2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l" sz="2100"/>
              <a:t>what is still missing in the pitch deck</a:t>
            </a:r>
            <a:endParaRPr sz="21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Google Shape;138;g149465372d9_0_5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85301" y="84025"/>
            <a:ext cx="2104428" cy="666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Google Shape;139;g149465372d9_0_5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4072600"/>
            <a:ext cx="1070900" cy="1070900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g149465372d9_0_55"/>
          <p:cNvSpPr txBox="1"/>
          <p:nvPr/>
        </p:nvSpPr>
        <p:spPr>
          <a:xfrm>
            <a:off x="1728750" y="1994550"/>
            <a:ext cx="5686500" cy="115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l" sz="2100"/>
              <a:t>Contact</a:t>
            </a:r>
            <a:endParaRPr sz="2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l" sz="2100"/>
              <a:t>Place for you contact details</a:t>
            </a:r>
            <a:endParaRPr sz="21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85301" y="84025"/>
            <a:ext cx="2104428" cy="666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4072600"/>
            <a:ext cx="1070900" cy="107090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2"/>
          <p:cNvSpPr txBox="1"/>
          <p:nvPr/>
        </p:nvSpPr>
        <p:spPr>
          <a:xfrm>
            <a:off x="1728750" y="1678300"/>
            <a:ext cx="5686500" cy="115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l" sz="2100"/>
              <a:t>Problem</a:t>
            </a:r>
            <a:endParaRPr sz="2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l" sz="2100"/>
              <a:t>Describe what you are trying to solve</a:t>
            </a:r>
            <a:endParaRPr sz="21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g149465372d9_0_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85301" y="84025"/>
            <a:ext cx="2104428" cy="666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g149465372d9_0_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4072600"/>
            <a:ext cx="1070900" cy="107090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g149465372d9_0_5"/>
          <p:cNvSpPr txBox="1"/>
          <p:nvPr/>
        </p:nvSpPr>
        <p:spPr>
          <a:xfrm>
            <a:off x="1728750" y="1678300"/>
            <a:ext cx="5686500" cy="14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l" sz="2100"/>
              <a:t>Solution</a:t>
            </a:r>
            <a:endParaRPr sz="2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l" sz="2100"/>
              <a:t>Describe how are you going to solve the</a:t>
            </a:r>
            <a:endParaRPr sz="2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l" sz="2100"/>
              <a:t>problem?</a:t>
            </a:r>
            <a:endParaRPr sz="21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g149465372d9_0_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85301" y="84025"/>
            <a:ext cx="2104428" cy="666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g149465372d9_0_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4072600"/>
            <a:ext cx="1070900" cy="107090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g149465372d9_0_10"/>
          <p:cNvSpPr txBox="1"/>
          <p:nvPr/>
        </p:nvSpPr>
        <p:spPr>
          <a:xfrm>
            <a:off x="1728750" y="1678300"/>
            <a:ext cx="5686500" cy="14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l" sz="2100"/>
              <a:t>Advantages</a:t>
            </a:r>
            <a:endParaRPr sz="2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l" sz="2100"/>
              <a:t>Describe what is innovative in your</a:t>
            </a:r>
            <a:endParaRPr sz="2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l" sz="2100"/>
              <a:t>product and show what makes it better</a:t>
            </a:r>
            <a:endParaRPr sz="21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Google Shape;82;g149465372d9_0_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85301" y="84025"/>
            <a:ext cx="2104428" cy="666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g149465372d9_0_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4072600"/>
            <a:ext cx="1070900" cy="1070900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g149465372d9_0_15"/>
          <p:cNvSpPr txBox="1"/>
          <p:nvPr/>
        </p:nvSpPr>
        <p:spPr>
          <a:xfrm>
            <a:off x="1728750" y="1671300"/>
            <a:ext cx="5686500" cy="180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l" sz="2100"/>
              <a:t>Product</a:t>
            </a:r>
            <a:endParaRPr sz="2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l" sz="2100"/>
              <a:t>Show your product and examples</a:t>
            </a:r>
            <a:endParaRPr sz="2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l" sz="2100"/>
              <a:t>of where it can be used</a:t>
            </a:r>
            <a:endParaRPr sz="21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g149465372d9_0_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85301" y="84025"/>
            <a:ext cx="2104428" cy="666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g149465372d9_0_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4072600"/>
            <a:ext cx="1070900" cy="107090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g149465372d9_0_20"/>
          <p:cNvSpPr txBox="1"/>
          <p:nvPr/>
        </p:nvSpPr>
        <p:spPr>
          <a:xfrm>
            <a:off x="1728750" y="1678300"/>
            <a:ext cx="5686500" cy="14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l" sz="2100"/>
              <a:t>Traction</a:t>
            </a:r>
            <a:endParaRPr sz="2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l" sz="2100"/>
              <a:t>Show measurable data proving the</a:t>
            </a:r>
            <a:endParaRPr sz="2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l" sz="2100"/>
              <a:t>product is really needed</a:t>
            </a:r>
            <a:endParaRPr sz="21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Google Shape;96;g149465372d9_0_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85301" y="84025"/>
            <a:ext cx="2104428" cy="666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g149465372d9_0_2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4072600"/>
            <a:ext cx="1070900" cy="107090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g149465372d9_0_25"/>
          <p:cNvSpPr txBox="1"/>
          <p:nvPr/>
        </p:nvSpPr>
        <p:spPr>
          <a:xfrm>
            <a:off x="1728750" y="1678300"/>
            <a:ext cx="5686500" cy="115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l" sz="2100"/>
              <a:t>Market</a:t>
            </a:r>
            <a:endParaRPr sz="2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l" sz="2100"/>
              <a:t>Show how big the market is</a:t>
            </a:r>
            <a:endParaRPr sz="21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g149465372d9_0_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85301" y="84025"/>
            <a:ext cx="2104428" cy="666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g149465372d9_0_3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4072600"/>
            <a:ext cx="1070900" cy="1070900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g149465372d9_0_30"/>
          <p:cNvSpPr txBox="1"/>
          <p:nvPr/>
        </p:nvSpPr>
        <p:spPr>
          <a:xfrm>
            <a:off x="1728750" y="1671300"/>
            <a:ext cx="5686500" cy="180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l" sz="2100"/>
              <a:t>Competition</a:t>
            </a:r>
            <a:endParaRPr sz="2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l" sz="2100"/>
              <a:t>Present your competitors</a:t>
            </a:r>
            <a:endParaRPr sz="2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l" sz="2100"/>
              <a:t>Show alternatives</a:t>
            </a:r>
            <a:endParaRPr sz="21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Google Shape;110;g149465372d9_0_3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85301" y="84025"/>
            <a:ext cx="2104428" cy="666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g149465372d9_0_3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4072600"/>
            <a:ext cx="1070900" cy="1070900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g149465372d9_0_35"/>
          <p:cNvSpPr txBox="1"/>
          <p:nvPr/>
        </p:nvSpPr>
        <p:spPr>
          <a:xfrm>
            <a:off x="1728750" y="1787225"/>
            <a:ext cx="5686500" cy="115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l" sz="2100"/>
              <a:t>Team</a:t>
            </a:r>
            <a:endParaRPr sz="2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l" sz="2100"/>
              <a:t>Experience, skills, roles in startups</a:t>
            </a:r>
            <a:endParaRPr sz="21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Ag</dc:creator>
</cp:coreProperties>
</file>